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9" saveSubsetFonts="1" autoCompressPictures="0">
  <p:sldMasterIdLst>
    <p:sldMasterId id="2147483660" r:id="rId1"/>
  </p:sldMasterIdLst>
  <p:notesMasterIdLst>
    <p:notesMasterId r:id="rId10"/>
  </p:notesMasterIdLst>
  <p:sldIdLst>
    <p:sldId id="296" r:id="rId2"/>
    <p:sldId id="297" r:id="rId3"/>
    <p:sldId id="299" r:id="rId4"/>
    <p:sldId id="302" r:id="rId5"/>
    <p:sldId id="303" r:id="rId6"/>
    <p:sldId id="298" r:id="rId7"/>
    <p:sldId id="300" r:id="rId8"/>
    <p:sldId id="301" r:id="rId9"/>
  </p:sldIdLst>
  <p:sldSz cx="5486400" cy="7772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FF"/>
    <a:srgbClr val="FFFF00"/>
    <a:srgbClr val="00FF99"/>
    <a:srgbClr val="F5504E"/>
    <a:srgbClr val="33CCFF"/>
    <a:srgbClr val="302E30"/>
    <a:srgbClr val="AFABAB"/>
    <a:srgbClr val="00B46B"/>
    <a:srgbClr val="00D27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10" autoAdjust="0"/>
    <p:restoredTop sz="94660"/>
  </p:normalViewPr>
  <p:slideViewPr>
    <p:cSldViewPr snapToGrid="0">
      <p:cViewPr varScale="1">
        <p:scale>
          <a:sx n="94" d="100"/>
          <a:sy n="94" d="100"/>
        </p:scale>
        <p:origin x="3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8D51A6-B38C-4B48-B179-7F633BF6826F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9975" y="1143000"/>
            <a:ext cx="2178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BDC210-0615-4C2C-9056-AFE9D329A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853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DC210-0615-4C2C-9056-AFE9D329AA4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227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1480" y="1272011"/>
            <a:ext cx="4663440" cy="2705947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082310"/>
            <a:ext cx="4114800" cy="1876530"/>
          </a:xfrm>
        </p:spPr>
        <p:txBody>
          <a:bodyPr/>
          <a:lstStyle>
            <a:lvl1pPr marL="0" indent="0" algn="ctr">
              <a:buNone/>
              <a:defRPr sz="1440"/>
            </a:lvl1pPr>
            <a:lvl2pPr marL="274320" indent="0" algn="ctr">
              <a:buNone/>
              <a:defRPr sz="1200"/>
            </a:lvl2pPr>
            <a:lvl3pPr marL="548640" indent="0" algn="ctr">
              <a:buNone/>
              <a:defRPr sz="1080"/>
            </a:lvl3pPr>
            <a:lvl4pPr marL="822960" indent="0" algn="ctr">
              <a:buNone/>
              <a:defRPr sz="960"/>
            </a:lvl4pPr>
            <a:lvl5pPr marL="1097280" indent="0" algn="ctr">
              <a:buNone/>
              <a:defRPr sz="960"/>
            </a:lvl5pPr>
            <a:lvl6pPr marL="1371600" indent="0" algn="ctr">
              <a:buNone/>
              <a:defRPr sz="960"/>
            </a:lvl6pPr>
            <a:lvl7pPr marL="1645920" indent="0" algn="ctr">
              <a:buNone/>
              <a:defRPr sz="960"/>
            </a:lvl7pPr>
            <a:lvl8pPr marL="1920240" indent="0" algn="ctr">
              <a:buNone/>
              <a:defRPr sz="960"/>
            </a:lvl8pPr>
            <a:lvl9pPr marL="2194560" indent="0" algn="ctr">
              <a:buNone/>
              <a:defRPr sz="9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69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75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926205" y="413808"/>
            <a:ext cx="1183005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7190" y="413808"/>
            <a:ext cx="3480435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7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415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333" y="1937705"/>
            <a:ext cx="4732020" cy="3233102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333" y="5201393"/>
            <a:ext cx="4732020" cy="1700212"/>
          </a:xfrm>
        </p:spPr>
        <p:txBody>
          <a:bodyPr/>
          <a:lstStyle>
            <a:lvl1pPr marL="0" indent="0">
              <a:buNone/>
              <a:defRPr sz="1440">
                <a:solidFill>
                  <a:schemeClr val="tx1"/>
                </a:solidFill>
              </a:defRPr>
            </a:lvl1pPr>
            <a:lvl2pPr marL="2743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14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190" y="2069042"/>
            <a:ext cx="23317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7490" y="2069042"/>
            <a:ext cx="23317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614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413810"/>
            <a:ext cx="473202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905" y="1905318"/>
            <a:ext cx="2321004" cy="93376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7905" y="2839085"/>
            <a:ext cx="232100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77490" y="1905318"/>
            <a:ext cx="2332435" cy="93376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77490" y="2839085"/>
            <a:ext cx="2332435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78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1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820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518160"/>
            <a:ext cx="1769507" cy="181356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2435" y="1119083"/>
            <a:ext cx="2777490" cy="5523442"/>
          </a:xfrm>
        </p:spPr>
        <p:txBody>
          <a:bodyPr/>
          <a:lstStyle>
            <a:lvl1pPr>
              <a:defRPr sz="1920"/>
            </a:lvl1pPr>
            <a:lvl2pPr>
              <a:defRPr sz="1680"/>
            </a:lvl2pPr>
            <a:lvl3pPr>
              <a:defRPr sz="144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05" y="2331720"/>
            <a:ext cx="1769507" cy="4319800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38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518160"/>
            <a:ext cx="1769507" cy="181356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32435" y="1119083"/>
            <a:ext cx="2777490" cy="5523442"/>
          </a:xfrm>
        </p:spPr>
        <p:txBody>
          <a:bodyPr anchor="t"/>
          <a:lstStyle>
            <a:lvl1pPr marL="0" indent="0">
              <a:buNone/>
              <a:defRPr sz="1920"/>
            </a:lvl1pPr>
            <a:lvl2pPr marL="274320" indent="0">
              <a:buNone/>
              <a:defRPr sz="1680"/>
            </a:lvl2pPr>
            <a:lvl3pPr marL="548640" indent="0">
              <a:buNone/>
              <a:defRPr sz="144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05" y="2331720"/>
            <a:ext cx="1769507" cy="4319800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9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7190" y="413810"/>
            <a:ext cx="473202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190" y="2069042"/>
            <a:ext cx="473202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7190" y="7203865"/>
            <a:ext cx="12344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EE769-EC14-4089-BCC7-B0C4A40ED0F9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17370" y="7203865"/>
            <a:ext cx="185166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74770" y="7203865"/>
            <a:ext cx="12344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43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48640" rtl="0" eaLnBrk="1" latinLnBrk="0" hangingPunct="1">
        <a:lnSpc>
          <a:spcPct val="90000"/>
        </a:lnSpc>
        <a:spcBef>
          <a:spcPct val="0"/>
        </a:spcBef>
        <a:buNone/>
        <a:defRPr sz="2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54864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microsoft.com/office/2007/relationships/hdphoto" Target="../media/hdphoto1.wdp"/><Relationship Id="rId9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hdphoto" Target="../media/hdphoto8.wdp"/><Relationship Id="rId18" Type="http://schemas.openxmlformats.org/officeDocument/2006/relationships/image" Target="../media/image24.png"/><Relationship Id="rId3" Type="http://schemas.microsoft.com/office/2007/relationships/hdphoto" Target="../media/hdphoto3.wdp"/><Relationship Id="rId21" Type="http://schemas.openxmlformats.org/officeDocument/2006/relationships/image" Target="../media/image27.png"/><Relationship Id="rId7" Type="http://schemas.microsoft.com/office/2007/relationships/hdphoto" Target="../media/hdphoto5.wdp"/><Relationship Id="rId12" Type="http://schemas.openxmlformats.org/officeDocument/2006/relationships/image" Target="../media/image20.png"/><Relationship Id="rId17" Type="http://schemas.openxmlformats.org/officeDocument/2006/relationships/image" Target="../media/image23.png"/><Relationship Id="rId2" Type="http://schemas.openxmlformats.org/officeDocument/2006/relationships/image" Target="../media/image15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5" Type="http://schemas.microsoft.com/office/2007/relationships/hdphoto" Target="../media/hdphoto9.wdp"/><Relationship Id="rId10" Type="http://schemas.openxmlformats.org/officeDocument/2006/relationships/image" Target="../media/image19.png"/><Relationship Id="rId19" Type="http://schemas.openxmlformats.org/officeDocument/2006/relationships/image" Target="../media/image25.png"/><Relationship Id="rId4" Type="http://schemas.openxmlformats.org/officeDocument/2006/relationships/image" Target="../media/image16.png"/><Relationship Id="rId9" Type="http://schemas.microsoft.com/office/2007/relationships/hdphoto" Target="../media/hdphoto6.wdp"/><Relationship Id="rId14" Type="http://schemas.openxmlformats.org/officeDocument/2006/relationships/image" Target="../media/image21.png"/><Relationship Id="rId22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be 17" hidden="1"/>
          <p:cNvSpPr/>
          <p:nvPr/>
        </p:nvSpPr>
        <p:spPr>
          <a:xfrm>
            <a:off x="2296443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1" name="Cube 20" hidden="1"/>
          <p:cNvSpPr/>
          <p:nvPr/>
        </p:nvSpPr>
        <p:spPr>
          <a:xfrm>
            <a:off x="266989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2" name="Cube 21" hidden="1"/>
          <p:cNvSpPr/>
          <p:nvPr/>
        </p:nvSpPr>
        <p:spPr>
          <a:xfrm>
            <a:off x="941844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3" name="Cube 22" hidden="1"/>
          <p:cNvSpPr/>
          <p:nvPr/>
        </p:nvSpPr>
        <p:spPr>
          <a:xfrm>
            <a:off x="1616698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4" name="Cube 23" hidden="1"/>
          <p:cNvSpPr/>
          <p:nvPr/>
        </p:nvSpPr>
        <p:spPr>
          <a:xfrm>
            <a:off x="2966356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5" name="Cube 24" hidden="1"/>
          <p:cNvSpPr/>
          <p:nvPr/>
        </p:nvSpPr>
        <p:spPr>
          <a:xfrm>
            <a:off x="3651042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4" name="Cube 33" hidden="1"/>
          <p:cNvSpPr/>
          <p:nvPr/>
        </p:nvSpPr>
        <p:spPr>
          <a:xfrm>
            <a:off x="2269766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7" name="Cube 36" hidden="1"/>
          <p:cNvSpPr/>
          <p:nvPr/>
        </p:nvSpPr>
        <p:spPr>
          <a:xfrm>
            <a:off x="240312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8" name="Cube 37" hidden="1"/>
          <p:cNvSpPr/>
          <p:nvPr/>
        </p:nvSpPr>
        <p:spPr>
          <a:xfrm>
            <a:off x="915167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9" name="Cube 38" hidden="1"/>
          <p:cNvSpPr/>
          <p:nvPr/>
        </p:nvSpPr>
        <p:spPr>
          <a:xfrm>
            <a:off x="1590021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0" name="Cube 39" hidden="1"/>
          <p:cNvSpPr/>
          <p:nvPr/>
        </p:nvSpPr>
        <p:spPr>
          <a:xfrm>
            <a:off x="2939679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1" name="Cube 40" hidden="1"/>
          <p:cNvSpPr/>
          <p:nvPr/>
        </p:nvSpPr>
        <p:spPr>
          <a:xfrm>
            <a:off x="3624365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grpSp>
        <p:nvGrpSpPr>
          <p:cNvPr id="88" name="Group 87"/>
          <p:cNvGrpSpPr/>
          <p:nvPr/>
        </p:nvGrpSpPr>
        <p:grpSpPr>
          <a:xfrm>
            <a:off x="0" y="644270"/>
            <a:ext cx="5445760" cy="3801119"/>
            <a:chOff x="0" y="644270"/>
            <a:chExt cx="5445760" cy="3801119"/>
          </a:xfrm>
        </p:grpSpPr>
        <p:sp>
          <p:nvSpPr>
            <p:cNvPr id="115" name="Rectangle 114"/>
            <p:cNvSpPr/>
            <p:nvPr/>
          </p:nvSpPr>
          <p:spPr>
            <a:xfrm>
              <a:off x="0" y="654430"/>
              <a:ext cx="5356860" cy="37909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875292" y="1134334"/>
              <a:ext cx="1441476" cy="929415"/>
            </a:xfrm>
            <a:prstGeom prst="rect">
              <a:avLst/>
            </a:prstGeom>
          </p:spPr>
        </p:pic>
        <p:cxnSp>
          <p:nvCxnSpPr>
            <p:cNvPr id="11" name="Straight Connector 10"/>
            <p:cNvCxnSpPr/>
            <p:nvPr/>
          </p:nvCxnSpPr>
          <p:spPr>
            <a:xfrm>
              <a:off x="1538128" y="1583371"/>
              <a:ext cx="2246472" cy="1008113"/>
            </a:xfrm>
            <a:prstGeom prst="line">
              <a:avLst/>
            </a:prstGeom>
            <a:noFill/>
            <a:ln w="9525">
              <a:solidFill>
                <a:srgbClr val="F5504E">
                  <a:alpha val="88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272425" y="1582000"/>
              <a:ext cx="171146" cy="1009484"/>
            </a:xfrm>
            <a:prstGeom prst="line">
              <a:avLst/>
            </a:prstGeom>
            <a:noFill/>
            <a:ln w="9525">
              <a:solidFill>
                <a:srgbClr val="F5504E">
                  <a:alpha val="88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2" name="Group 31"/>
            <p:cNvGrpSpPr/>
            <p:nvPr/>
          </p:nvGrpSpPr>
          <p:grpSpPr>
            <a:xfrm>
              <a:off x="1008128" y="964868"/>
              <a:ext cx="3077705" cy="115535"/>
              <a:chOff x="1008128" y="571168"/>
              <a:chExt cx="3077705" cy="115535"/>
            </a:xfrm>
          </p:grpSpPr>
          <p:cxnSp>
            <p:nvCxnSpPr>
              <p:cNvPr id="108" name="Straight Connector 107"/>
              <p:cNvCxnSpPr>
                <a:cxnSpLocks/>
              </p:cNvCxnSpPr>
              <p:nvPr/>
            </p:nvCxnSpPr>
            <p:spPr>
              <a:xfrm>
                <a:off x="4085833" y="571168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/>
              <p:nvPr/>
            </p:nvCxnSpPr>
            <p:spPr>
              <a:xfrm flipH="1" flipV="1">
                <a:off x="1008128" y="628935"/>
                <a:ext cx="3072384" cy="0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>
                <a:cxnSpLocks/>
              </p:cNvCxnSpPr>
              <p:nvPr/>
            </p:nvCxnSpPr>
            <p:spPr>
              <a:xfrm>
                <a:off x="1012433" y="571168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7" name="TextBox 126"/>
            <p:cNvSpPr txBox="1"/>
            <p:nvPr/>
          </p:nvSpPr>
          <p:spPr>
            <a:xfrm>
              <a:off x="2564696" y="817104"/>
              <a:ext cx="56297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4.038 </a:t>
              </a:r>
              <a:r>
                <a:rPr lang="en-US" sz="900" i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endParaRPr lang="en-US" sz="9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565011" y="644270"/>
              <a:ext cx="905255" cy="283733"/>
              <a:chOff x="565011" y="612520"/>
              <a:chExt cx="905255" cy="283733"/>
            </a:xfrm>
          </p:grpSpPr>
          <p:cxnSp>
            <p:nvCxnSpPr>
              <p:cNvPr id="120" name="Straight Connector 119"/>
              <p:cNvCxnSpPr>
                <a:cxnSpLocks/>
              </p:cNvCxnSpPr>
              <p:nvPr/>
            </p:nvCxnSpPr>
            <p:spPr>
              <a:xfrm>
                <a:off x="1012433" y="780718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/>
              <p:cNvCxnSpPr/>
              <p:nvPr/>
            </p:nvCxnSpPr>
            <p:spPr>
              <a:xfrm flipH="1">
                <a:off x="600230" y="832420"/>
                <a:ext cx="406400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/>
              <p:cNvCxnSpPr/>
              <p:nvPr/>
            </p:nvCxnSpPr>
            <p:spPr>
              <a:xfrm flipH="1">
                <a:off x="1006630" y="832420"/>
                <a:ext cx="390370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>
                <a:cxnSpLocks/>
              </p:cNvCxnSpPr>
              <p:nvPr/>
            </p:nvCxnSpPr>
            <p:spPr>
              <a:xfrm>
                <a:off x="1399783" y="774368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>
                <a:cxnSpLocks/>
              </p:cNvCxnSpPr>
              <p:nvPr/>
            </p:nvCxnSpPr>
            <p:spPr>
              <a:xfrm>
                <a:off x="602857" y="774368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TextBox 129"/>
              <p:cNvSpPr txBox="1"/>
              <p:nvPr/>
            </p:nvSpPr>
            <p:spPr>
              <a:xfrm>
                <a:off x="971411" y="612520"/>
                <a:ext cx="49885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0.61 </a:t>
                </a:r>
                <a:r>
                  <a:rPr lang="en-US" sz="900" i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endParaRPr lang="en-US" sz="9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565011" y="612520"/>
                <a:ext cx="49885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0.61 </a:t>
                </a:r>
                <a:r>
                  <a:rPr lang="en-US" sz="900" i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endParaRPr lang="en-US" sz="9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72" name="TextBox 171"/>
            <p:cNvSpPr txBox="1"/>
            <p:nvPr/>
          </p:nvSpPr>
          <p:spPr>
            <a:xfrm>
              <a:off x="3776980" y="2031999"/>
              <a:ext cx="166878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>
                  <a:solidFill>
                    <a:schemeClr val="tx1">
                      <a:lumMod val="85000"/>
                      <a:lumOff val="15000"/>
                    </a:schemeClr>
                  </a:solidFill>
                  <a:cs typeface="Times New Roman" panose="02020603050405020304" pitchFamily="18" charset="0"/>
                </a:rPr>
                <a:t>Sinar P3, 50 MP eVolution 86H digital sensor, Rodenstock 180 mm, F/5.6 - F/64 lens.</a:t>
              </a:r>
              <a:endParaRPr lang="en-US" sz="900" i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4000342" y="1046699"/>
              <a:ext cx="113685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Scheimpflug camera</a:t>
              </a:r>
              <a:endParaRPr lang="en-US" sz="9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272425" y="2615823"/>
              <a:ext cx="5031643" cy="1806706"/>
              <a:chOff x="310525" y="2615823"/>
              <a:chExt cx="5031643" cy="1806706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0525" y="2616784"/>
                <a:ext cx="3512175" cy="1805745"/>
              </a:xfrm>
              <a:prstGeom prst="rect">
                <a:avLst/>
              </a:prstGeom>
              <a:ln w="12700">
                <a:solidFill>
                  <a:srgbClr val="F5504E">
                    <a:alpha val="88000"/>
                  </a:srgbClr>
                </a:solidFill>
              </a:ln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 rotWithShape="1">
              <a:blip r:embed="rId6"/>
              <a:srcRect t="1954" b="5495"/>
              <a:stretch/>
            </p:blipFill>
            <p:spPr>
              <a:xfrm>
                <a:off x="3997022" y="2615823"/>
                <a:ext cx="1325880" cy="816388"/>
              </a:xfrm>
              <a:prstGeom prst="rect">
                <a:avLst/>
              </a:prstGeom>
              <a:ln>
                <a:solidFill>
                  <a:srgbClr val="33CCFF"/>
                </a:solidFill>
              </a:ln>
            </p:spPr>
          </p:pic>
          <p:sp>
            <p:nvSpPr>
              <p:cNvPr id="52" name="Rectangle 51"/>
              <p:cNvSpPr/>
              <p:nvPr/>
            </p:nvSpPr>
            <p:spPr>
              <a:xfrm>
                <a:off x="1287486" y="3486150"/>
                <a:ext cx="109514" cy="88900"/>
              </a:xfrm>
              <a:prstGeom prst="rect">
                <a:avLst/>
              </a:prstGeom>
              <a:noFill/>
              <a:ln>
                <a:solidFill>
                  <a:srgbClr val="00FF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214586" y="3486150"/>
                <a:ext cx="109514" cy="88900"/>
              </a:xfrm>
              <a:prstGeom prst="rect">
                <a:avLst/>
              </a:prstGeom>
              <a:noFill/>
              <a:ln>
                <a:solidFill>
                  <a:srgbClr val="00FF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3011807" y="3486150"/>
                <a:ext cx="109514" cy="88900"/>
              </a:xfrm>
              <a:prstGeom prst="rect">
                <a:avLst/>
              </a:prstGeom>
              <a:noFill/>
              <a:ln>
                <a:solidFill>
                  <a:srgbClr val="00FF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2071688" y="3359150"/>
                <a:ext cx="142898" cy="95250"/>
              </a:xfrm>
              <a:prstGeom prst="rect">
                <a:avLst/>
              </a:prstGeom>
              <a:noFill/>
              <a:ln>
                <a:solidFill>
                  <a:srgbClr val="33C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6" name="Connector: Elbow 55"/>
              <p:cNvCxnSpPr>
                <a:stCxn id="53" idx="0"/>
                <a:endCxn id="51" idx="1"/>
              </p:cNvCxnSpPr>
              <p:nvPr/>
            </p:nvCxnSpPr>
            <p:spPr>
              <a:xfrm rot="5400000" flipH="1" flipV="1">
                <a:off x="2902513" y="2264642"/>
                <a:ext cx="335133" cy="1853885"/>
              </a:xfrm>
              <a:prstGeom prst="bentConnector2">
                <a:avLst/>
              </a:prstGeom>
              <a:ln w="9525">
                <a:solidFill>
                  <a:srgbClr val="33CC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8" name="Group 67"/>
              <p:cNvGrpSpPr/>
              <p:nvPr/>
            </p:nvGrpSpPr>
            <p:grpSpPr>
              <a:xfrm>
                <a:off x="1335882" y="3575050"/>
                <a:ext cx="2651760" cy="365760"/>
                <a:chOff x="1335882" y="3232150"/>
                <a:chExt cx="2651760" cy="365760"/>
              </a:xfrm>
            </p:grpSpPr>
            <p:cxnSp>
              <p:nvCxnSpPr>
                <p:cNvPr id="65" name="Straight Connector 64"/>
                <p:cNvCxnSpPr/>
                <p:nvPr/>
              </p:nvCxnSpPr>
              <p:spPr>
                <a:xfrm>
                  <a:off x="1335882" y="3595688"/>
                  <a:ext cx="2651760" cy="0"/>
                </a:xfrm>
                <a:prstGeom prst="line">
                  <a:avLst/>
                </a:prstGeom>
                <a:ln w="9525">
                  <a:solidFill>
                    <a:srgbClr val="00FF99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>
                  <a:stCxn id="52" idx="2"/>
                </p:cNvCxnSpPr>
                <p:nvPr/>
              </p:nvCxnSpPr>
              <p:spPr>
                <a:xfrm flipH="1">
                  <a:off x="1338263" y="3232150"/>
                  <a:ext cx="0" cy="365760"/>
                </a:xfrm>
                <a:prstGeom prst="line">
                  <a:avLst/>
                </a:prstGeom>
                <a:ln w="9525">
                  <a:solidFill>
                    <a:srgbClr val="00FF99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/>
                <p:nvPr/>
              </p:nvCxnSpPr>
              <p:spPr>
                <a:xfrm flipH="1">
                  <a:off x="2266951" y="3232150"/>
                  <a:ext cx="0" cy="365760"/>
                </a:xfrm>
                <a:prstGeom prst="line">
                  <a:avLst/>
                </a:prstGeom>
                <a:ln w="9525">
                  <a:solidFill>
                    <a:srgbClr val="00FF99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/>
                <p:cNvCxnSpPr/>
                <p:nvPr/>
              </p:nvCxnSpPr>
              <p:spPr>
                <a:xfrm flipH="1">
                  <a:off x="3064670" y="3232150"/>
                  <a:ext cx="0" cy="365760"/>
                </a:xfrm>
                <a:prstGeom prst="line">
                  <a:avLst/>
                </a:prstGeom>
                <a:ln w="9525">
                  <a:solidFill>
                    <a:srgbClr val="00FF99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Group 58"/>
              <p:cNvGrpSpPr/>
              <p:nvPr/>
            </p:nvGrpSpPr>
            <p:grpSpPr>
              <a:xfrm>
                <a:off x="3939393" y="3237909"/>
                <a:ext cx="694626" cy="230832"/>
                <a:chOff x="3926693" y="3237909"/>
                <a:chExt cx="694626" cy="230832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4451808" y="3243257"/>
                  <a:ext cx="169511" cy="124350"/>
                  <a:chOff x="4165142" y="5047882"/>
                  <a:chExt cx="186168" cy="212513"/>
                </a:xfrm>
              </p:grpSpPr>
              <p:cxnSp>
                <p:nvCxnSpPr>
                  <p:cNvPr id="29" name="Straight Connector 28"/>
                  <p:cNvCxnSpPr/>
                  <p:nvPr/>
                </p:nvCxnSpPr>
                <p:spPr>
                  <a:xfrm>
                    <a:off x="4165142" y="5260395"/>
                    <a:ext cx="86818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Arrow Connector 30"/>
                  <p:cNvCxnSpPr/>
                  <p:nvPr/>
                </p:nvCxnSpPr>
                <p:spPr>
                  <a:xfrm flipV="1">
                    <a:off x="4251960" y="5047882"/>
                    <a:ext cx="99350" cy="212513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headEnd w="sm" len="sm"/>
                    <a:tailEnd type="triangl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5" name="TextBox 74"/>
                <p:cNvSpPr txBox="1"/>
                <p:nvPr/>
              </p:nvSpPr>
              <p:spPr>
                <a:xfrm>
                  <a:off x="3926693" y="3237909"/>
                  <a:ext cx="635109" cy="230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ea typeface="Cambria Math" panose="02040503050406030204" pitchFamily="18" charset="0"/>
                      <a:cs typeface="Arial" panose="020B0604020202020204" pitchFamily="34" charset="0"/>
                    </a:rPr>
                    <a:t>Ø</a:t>
                  </a:r>
                  <a:r>
                    <a:rPr lang="en-US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11 </a:t>
                  </a:r>
                  <a:r>
                    <a:rPr lang="en-US" sz="900" i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mm</a:t>
                  </a:r>
                </a:p>
              </p:txBody>
            </p:sp>
          </p:grpSp>
          <p:pic>
            <p:nvPicPr>
              <p:cNvPr id="60" name="Picture 59"/>
              <p:cNvPicPr>
                <a:picLocks noChangeAspect="1"/>
              </p:cNvPicPr>
              <p:nvPr/>
            </p:nvPicPr>
            <p:blipFill rotWithShape="1">
              <a:blip r:embed="rId7"/>
              <a:srcRect r="31568" b="36401"/>
              <a:stretch/>
            </p:blipFill>
            <p:spPr>
              <a:xfrm>
                <a:off x="3997022" y="3503140"/>
                <a:ext cx="1326217" cy="919389"/>
              </a:xfrm>
              <a:prstGeom prst="rect">
                <a:avLst/>
              </a:prstGeom>
              <a:ln>
                <a:solidFill>
                  <a:srgbClr val="00FF99"/>
                </a:solidFill>
              </a:ln>
            </p:spPr>
          </p:pic>
          <p:grpSp>
            <p:nvGrpSpPr>
              <p:cNvPr id="80" name="Group 79"/>
              <p:cNvGrpSpPr/>
              <p:nvPr/>
            </p:nvGrpSpPr>
            <p:grpSpPr>
              <a:xfrm>
                <a:off x="4707059" y="4178299"/>
                <a:ext cx="635109" cy="230832"/>
                <a:chOff x="4694359" y="3835399"/>
                <a:chExt cx="635109" cy="230832"/>
              </a:xfrm>
            </p:grpSpPr>
            <p:sp>
              <p:nvSpPr>
                <p:cNvPr id="71" name="Rectangle 70"/>
                <p:cNvSpPr/>
                <p:nvPr/>
              </p:nvSpPr>
              <p:spPr>
                <a:xfrm>
                  <a:off x="4826000" y="3854449"/>
                  <a:ext cx="447688" cy="190643"/>
                </a:xfrm>
                <a:prstGeom prst="rect">
                  <a:avLst/>
                </a:prstGeom>
                <a:solidFill>
                  <a:schemeClr val="bg1">
                    <a:alpha val="3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TextBox 69"/>
                <p:cNvSpPr txBox="1"/>
                <p:nvPr/>
              </p:nvSpPr>
              <p:spPr>
                <a:xfrm>
                  <a:off x="4694359" y="3835399"/>
                  <a:ext cx="635109" cy="230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9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 </a:t>
                  </a:r>
                  <a:r>
                    <a:rPr lang="en-US" sz="900" i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lp/mm</a:t>
                  </a:r>
                </a:p>
              </p:txBody>
            </p:sp>
          </p:grpSp>
        </p:grpSp>
        <p:grpSp>
          <p:nvGrpSpPr>
            <p:cNvPr id="69" name="Group 68"/>
            <p:cNvGrpSpPr/>
            <p:nvPr/>
          </p:nvGrpSpPr>
          <p:grpSpPr>
            <a:xfrm>
              <a:off x="405471" y="999018"/>
              <a:ext cx="1205942" cy="1642019"/>
              <a:chOff x="3592588" y="5289027"/>
              <a:chExt cx="1205942" cy="1642019"/>
            </a:xfrm>
          </p:grpSpPr>
          <p:pic>
            <p:nvPicPr>
              <p:cNvPr id="97" name="Picture 96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  <a14:backgroundMark x1="76336" y1="44162" x2="76336" y2="44162"/>
                            <a14:backgroundMark x1="76336" y1="45431" x2="76336" y2="45431"/>
                            <a14:backgroundMark x1="26718" y1="48731" x2="26718" y2="48731"/>
                            <a14:backgroundMark x1="26718" y1="54061" x2="26718" y2="54061"/>
                            <a14:backgroundMark x1="74046" y1="57360" x2="74046" y2="57360"/>
                            <a14:backgroundMark x1="71756" y1="30203" x2="71756" y2="30203"/>
                            <a14:backgroundMark x1="74046" y1="52792" x2="74046" y2="52792"/>
                            <a14:backgroundMark x1="73282" y1="54061" x2="73282" y2="54061"/>
                            <a14:backgroundMark x1="74046" y1="55584" x2="74046" y2="55584"/>
                          </a14:backgroundRemoval>
                        </a14:imgEffect>
                        <a14:imgEffect>
                          <a14:sharpenSoften amount="5000"/>
                        </a14:imgEffect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592588" y="5289027"/>
                <a:ext cx="430945" cy="1400309"/>
              </a:xfrm>
              <a:prstGeom prst="rect">
                <a:avLst/>
              </a:prstGeom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  <a:scene3d>
                <a:camera prst="isometricRightUp"/>
                <a:lightRig rig="threePt" dir="t"/>
              </a:scene3d>
            </p:spPr>
          </p:pic>
          <p:pic>
            <p:nvPicPr>
              <p:cNvPr id="98" name="Picture 97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  <a14:backgroundMark x1="76336" y1="44162" x2="76336" y2="44162"/>
                            <a14:backgroundMark x1="76336" y1="45431" x2="76336" y2="45431"/>
                            <a14:backgroundMark x1="26718" y1="48731" x2="26718" y2="48731"/>
                            <a14:backgroundMark x1="26718" y1="54061" x2="26718" y2="54061"/>
                            <a14:backgroundMark x1="74046" y1="57360" x2="74046" y2="57360"/>
                            <a14:backgroundMark x1="71756" y1="30203" x2="71756" y2="30203"/>
                            <a14:backgroundMark x1="74046" y1="52792" x2="74046" y2="52792"/>
                            <a14:backgroundMark x1="73282" y1="54061" x2="73282" y2="54061"/>
                            <a14:backgroundMark x1="74046" y1="55584" x2="74046" y2="55584"/>
                          </a14:backgroundRemoval>
                        </a14:imgEffect>
                        <a14:imgEffect>
                          <a14:sharpenSoften amount="5000"/>
                        </a14:imgEffect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974713" y="5394426"/>
                <a:ext cx="434899" cy="1417320"/>
              </a:xfrm>
              <a:prstGeom prst="rect">
                <a:avLst/>
              </a:prstGeom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  <a:scene3d>
                <a:camera prst="isometricRightUp"/>
                <a:lightRig rig="threePt" dir="t"/>
              </a:scene3d>
            </p:spPr>
          </p:pic>
          <p:pic>
            <p:nvPicPr>
              <p:cNvPr id="99" name="Picture 9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  <a14:backgroundMark x1="76336" y1="44162" x2="76336" y2="44162"/>
                            <a14:backgroundMark x1="76336" y1="45431" x2="76336" y2="45431"/>
                            <a14:backgroundMark x1="26718" y1="48731" x2="26718" y2="48731"/>
                            <a14:backgroundMark x1="26718" y1="54061" x2="26718" y2="54061"/>
                            <a14:backgroundMark x1="74046" y1="57360" x2="74046" y2="57360"/>
                            <a14:backgroundMark x1="71756" y1="30203" x2="71756" y2="30203"/>
                            <a14:backgroundMark x1="74046" y1="52792" x2="74046" y2="52792"/>
                            <a14:backgroundMark x1="73282" y1="54061" x2="73282" y2="54061"/>
                            <a14:backgroundMark x1="74046" y1="55584" x2="74046" y2="55584"/>
                          </a14:backgroundRemoval>
                        </a14:imgEffect>
                        <a14:imgEffect>
                          <a14:sharpenSoften amount="5000"/>
                        </a14:imgEffect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350474" y="5472113"/>
                <a:ext cx="448056" cy="1458933"/>
              </a:xfrm>
              <a:prstGeom prst="rect">
                <a:avLst/>
              </a:prstGeom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  <a:scene3d>
                <a:camera prst="isometricRightUp"/>
                <a:lightRig rig="threePt" dir="t"/>
              </a:scene3d>
            </p:spPr>
          </p:pic>
        </p:grpSp>
        <p:sp>
          <p:nvSpPr>
            <p:cNvPr id="6" name="Rectangle 5"/>
            <p:cNvSpPr/>
            <p:nvPr/>
          </p:nvSpPr>
          <p:spPr>
            <a:xfrm>
              <a:off x="443571" y="1118217"/>
              <a:ext cx="1094935" cy="463783"/>
            </a:xfrm>
            <a:prstGeom prst="rect">
              <a:avLst/>
            </a:prstGeom>
            <a:noFill/>
            <a:ln w="9525">
              <a:solidFill>
                <a:srgbClr val="F5504E">
                  <a:alpha val="88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3298252" y="978343"/>
              <a:ext cx="83497" cy="97162"/>
              <a:chOff x="3917000" y="718099"/>
              <a:chExt cx="83497" cy="97162"/>
            </a:xfrm>
          </p:grpSpPr>
          <p:cxnSp>
            <p:nvCxnSpPr>
              <p:cNvPr id="131" name="Straight Connector 130"/>
              <p:cNvCxnSpPr/>
              <p:nvPr/>
            </p:nvCxnSpPr>
            <p:spPr>
              <a:xfrm flipH="1">
                <a:off x="3928112" y="723821"/>
                <a:ext cx="55880" cy="914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H="1">
                <a:off x="3917000" y="718099"/>
                <a:ext cx="55880" cy="91440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 flipH="1">
                <a:off x="3944617" y="718099"/>
                <a:ext cx="55880" cy="91440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50786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04900" y="4335780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Conventional image F/8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74" r="1274"/>
          <a:stretch/>
        </p:blipFill>
        <p:spPr>
          <a:xfrm>
            <a:off x="29327" y="392030"/>
            <a:ext cx="5271589" cy="25264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80100" t="37600" r="17657" b="59511"/>
          <a:stretch/>
        </p:blipFill>
        <p:spPr>
          <a:xfrm>
            <a:off x="3960816" y="2125977"/>
            <a:ext cx="1234440" cy="731522"/>
          </a:xfrm>
          <a:prstGeom prst="rect">
            <a:avLst/>
          </a:prstGeom>
          <a:ln w="12700">
            <a:solidFill>
              <a:srgbClr val="33CC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1241196" y="1463040"/>
            <a:ext cx="206604" cy="137160"/>
          </a:xfrm>
          <a:prstGeom prst="rect">
            <a:avLst/>
          </a:prstGeom>
          <a:noFill/>
          <a:ln>
            <a:solidFill>
              <a:srgbClr val="00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852683" y="1463036"/>
            <a:ext cx="206604" cy="137160"/>
          </a:xfrm>
          <a:prstGeom prst="rect">
            <a:avLst/>
          </a:prstGeom>
          <a:noFill/>
          <a:ln>
            <a:solidFill>
              <a:srgbClr val="F55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27086" y="1463036"/>
            <a:ext cx="206604" cy="137160"/>
          </a:xfrm>
          <a:prstGeom prst="rect">
            <a:avLst/>
          </a:prstGeom>
          <a:noFill/>
          <a:ln>
            <a:solidFill>
              <a:srgbClr val="33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593496" y="1600196"/>
            <a:ext cx="647700" cy="525781"/>
          </a:xfrm>
          <a:prstGeom prst="line">
            <a:avLst/>
          </a:prstGeom>
          <a:noFill/>
          <a:ln>
            <a:solidFill>
              <a:srgbClr val="00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447800" y="1600196"/>
            <a:ext cx="390757" cy="525781"/>
          </a:xfrm>
          <a:prstGeom prst="line">
            <a:avLst/>
          </a:prstGeom>
          <a:noFill/>
          <a:ln>
            <a:solidFill>
              <a:srgbClr val="00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5810" t="29715" r="71947" b="67396"/>
          <a:stretch/>
        </p:blipFill>
        <p:spPr>
          <a:xfrm>
            <a:off x="593496" y="2125977"/>
            <a:ext cx="1234440" cy="731522"/>
          </a:xfrm>
          <a:prstGeom prst="rect">
            <a:avLst/>
          </a:prstGeom>
          <a:ln w="12700">
            <a:solidFill>
              <a:srgbClr val="00FF9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9" name="Straight Connector 18"/>
          <p:cNvCxnSpPr/>
          <p:nvPr/>
        </p:nvCxnSpPr>
        <p:spPr>
          <a:xfrm flipV="1">
            <a:off x="2381484" y="1600197"/>
            <a:ext cx="471199" cy="525780"/>
          </a:xfrm>
          <a:prstGeom prst="line">
            <a:avLst/>
          </a:prstGeom>
          <a:noFill/>
          <a:ln>
            <a:solidFill>
              <a:srgbClr val="F55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3059287" y="1600197"/>
            <a:ext cx="573117" cy="525780"/>
          </a:xfrm>
          <a:prstGeom prst="line">
            <a:avLst/>
          </a:prstGeom>
          <a:noFill/>
          <a:ln>
            <a:solidFill>
              <a:srgbClr val="F55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5178" t="36909" r="42579" b="60202"/>
          <a:stretch/>
        </p:blipFill>
        <p:spPr>
          <a:xfrm>
            <a:off x="2389724" y="2125977"/>
            <a:ext cx="1234440" cy="731522"/>
          </a:xfrm>
          <a:prstGeom prst="rect">
            <a:avLst/>
          </a:prstGeom>
          <a:ln w="12700">
            <a:solidFill>
              <a:srgbClr val="F5504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5" name="Straight Connector 24"/>
          <p:cNvCxnSpPr/>
          <p:nvPr/>
        </p:nvCxnSpPr>
        <p:spPr>
          <a:xfrm flipH="1">
            <a:off x="3952576" y="1600196"/>
            <a:ext cx="274510" cy="525781"/>
          </a:xfrm>
          <a:prstGeom prst="line">
            <a:avLst/>
          </a:prstGeom>
          <a:noFill/>
          <a:ln>
            <a:solidFill>
              <a:srgbClr val="33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433690" y="1600196"/>
            <a:ext cx="769806" cy="525781"/>
          </a:xfrm>
          <a:prstGeom prst="line">
            <a:avLst/>
          </a:prstGeom>
          <a:noFill/>
          <a:ln>
            <a:solidFill>
              <a:srgbClr val="33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2309910" y="423737"/>
                <a:ext cx="12921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=−4.04 </m:t>
                      </m:r>
                      <m:r>
                        <a:rPr lang="en-US" sz="14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40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910" y="423737"/>
                <a:ext cx="1292149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4281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182880" y="675334"/>
            <a:ext cx="4734109" cy="5115569"/>
            <a:chOff x="182880" y="675334"/>
            <a:chExt cx="4734109" cy="511556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360" y="675334"/>
              <a:ext cx="2270760" cy="98635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8900" y="675334"/>
              <a:ext cx="2267712" cy="98502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408" y="1711654"/>
              <a:ext cx="2267712" cy="98502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28900" y="1711654"/>
              <a:ext cx="2267712" cy="98502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2880" y="2717494"/>
              <a:ext cx="4727448" cy="205346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3360" y="4805875"/>
              <a:ext cx="2267712" cy="98502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28900" y="4805875"/>
              <a:ext cx="2267712" cy="985028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2178228" y="1386280"/>
              <a:ext cx="3225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(a)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588053" y="1386280"/>
              <a:ext cx="3289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(b)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178228" y="2424505"/>
              <a:ext cx="3225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(c)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588053" y="2424505"/>
              <a:ext cx="3289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(d)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588053" y="4481905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(e)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588053" y="5529655"/>
              <a:ext cx="3225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(g)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178228" y="5529655"/>
              <a:ext cx="30008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(f)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8105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99072" y="687609"/>
            <a:ext cx="4598537" cy="4996539"/>
            <a:chOff x="199072" y="687609"/>
            <a:chExt cx="4598537" cy="499653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881" r="1071"/>
            <a:stretch/>
          </p:blipFill>
          <p:spPr>
            <a:xfrm>
              <a:off x="233362" y="687625"/>
              <a:ext cx="2226469" cy="96176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749" r="754"/>
            <a:stretch/>
          </p:blipFill>
          <p:spPr>
            <a:xfrm>
              <a:off x="2526506" y="687609"/>
              <a:ext cx="2233613" cy="96047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749" r="1071"/>
            <a:stretch/>
          </p:blipFill>
          <p:spPr>
            <a:xfrm>
              <a:off x="233362" y="1700434"/>
              <a:ext cx="2226469" cy="96047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749" r="754"/>
            <a:stretch/>
          </p:blipFill>
          <p:spPr>
            <a:xfrm>
              <a:off x="2526506" y="1700434"/>
              <a:ext cx="2233613" cy="96047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l="868" r="888"/>
            <a:stretch/>
          </p:blipFill>
          <p:spPr>
            <a:xfrm>
              <a:off x="233362" y="2713237"/>
              <a:ext cx="4526757" cy="194727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882" r="937"/>
            <a:stretch/>
          </p:blipFill>
          <p:spPr>
            <a:xfrm>
              <a:off x="233362" y="4704485"/>
              <a:ext cx="2226469" cy="96047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749" r="754"/>
            <a:stretch/>
          </p:blipFill>
          <p:spPr>
            <a:xfrm>
              <a:off x="2526506" y="4704485"/>
              <a:ext cx="2233613" cy="960478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2178228" y="1386280"/>
              <a:ext cx="3225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(a)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468673" y="1386280"/>
              <a:ext cx="3289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(b)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178228" y="2401010"/>
              <a:ext cx="3225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(c)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468673" y="2401010"/>
              <a:ext cx="3289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(d)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468673" y="4411420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(e)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468673" y="5415990"/>
              <a:ext cx="3225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(g)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178228" y="5415990"/>
              <a:ext cx="30008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(f)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99072" y="1422187"/>
                  <a:ext cx="8571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solidFill>
                              <a:srgbClr val="00FF99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000" b="0" i="1" smtClean="0">
                            <a:solidFill>
                              <a:srgbClr val="00FF99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16.0</m:t>
                            </m:r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en-US" sz="1000">
                    <a:solidFill>
                      <a:srgbClr val="00FF99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072" y="1422187"/>
                  <a:ext cx="857158" cy="24622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2493618" y="1422187"/>
                  <a:ext cx="8571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solidFill>
                              <a:srgbClr val="00FF99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000" b="0" i="1" smtClean="0">
                            <a:solidFill>
                              <a:srgbClr val="00FF99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16.5</m:t>
                            </m:r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en-US" sz="1000">
                    <a:solidFill>
                      <a:srgbClr val="00FF99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3618" y="1422187"/>
                  <a:ext cx="857158" cy="24622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199072" y="2428027"/>
                  <a:ext cx="8571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solidFill>
                              <a:srgbClr val="00FF99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000" b="0" i="1" smtClean="0">
                            <a:solidFill>
                              <a:srgbClr val="00FF99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17.0</m:t>
                            </m:r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en-US" sz="1000">
                    <a:solidFill>
                      <a:srgbClr val="00FF99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072" y="2428027"/>
                  <a:ext cx="857158" cy="24622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2493618" y="2428027"/>
                  <a:ext cx="8571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solidFill>
                              <a:srgbClr val="00FF99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000" b="0" i="1" smtClean="0">
                            <a:solidFill>
                              <a:srgbClr val="00FF99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17.5</m:t>
                            </m:r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en-US" sz="1000">
                    <a:solidFill>
                      <a:srgbClr val="00FF99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3618" y="2428027"/>
                  <a:ext cx="857158" cy="24622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199072" y="4424467"/>
                  <a:ext cx="8571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solidFill>
                              <a:srgbClr val="00FF99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000" b="0" i="1" smtClean="0">
                            <a:solidFill>
                              <a:srgbClr val="00FF99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18.0</m:t>
                            </m:r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en-US" sz="1000">
                    <a:solidFill>
                      <a:srgbClr val="00FF99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072" y="4424467"/>
                  <a:ext cx="857158" cy="24622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199072" y="5437927"/>
                  <a:ext cx="8571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solidFill>
                              <a:srgbClr val="00FF99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000" b="0" i="1" smtClean="0">
                            <a:solidFill>
                              <a:srgbClr val="00FF99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18.5</m:t>
                            </m:r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en-US" sz="1000">
                    <a:solidFill>
                      <a:srgbClr val="00FF99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072" y="5437927"/>
                  <a:ext cx="857158" cy="24622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2493618" y="5437927"/>
                  <a:ext cx="8571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solidFill>
                              <a:srgbClr val="00FF99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000" b="0" i="1" smtClean="0">
                            <a:solidFill>
                              <a:srgbClr val="00FF99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19.0</m:t>
                            </m:r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en-US" sz="1000">
                    <a:solidFill>
                      <a:srgbClr val="00FF99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3618" y="5437927"/>
                  <a:ext cx="857158" cy="24622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57688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57225" y="5743575"/>
            <a:ext cx="3629025" cy="153828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5797" y="5769769"/>
            <a:ext cx="3583783" cy="1476376"/>
          </a:xfrm>
          <a:prstGeom prst="rect">
            <a:avLst/>
          </a:prstGeom>
          <a:blipFill dpi="0" rotWithShape="1"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075" y="1670050"/>
            <a:ext cx="442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There are two images herein….for animating to show overlay before showing the GIFF</a:t>
            </a:r>
          </a:p>
        </p:txBody>
      </p:sp>
      <p:sp>
        <p:nvSpPr>
          <p:cNvPr id="8" name="Rectangle 7"/>
          <p:cNvSpPr/>
          <p:nvPr/>
        </p:nvSpPr>
        <p:spPr>
          <a:xfrm>
            <a:off x="809625" y="3450540"/>
            <a:ext cx="2606675" cy="110492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30148" y="2840705"/>
            <a:ext cx="2574178" cy="1060459"/>
          </a:xfrm>
          <a:prstGeom prst="rect">
            <a:avLst/>
          </a:prstGeom>
          <a:blipFill dpi="0" rotWithShape="1"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Wanna Sing Like Sarah &quot;Sassy&quot; Vaughan: I've been meaning to throw ..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15" y="3871913"/>
            <a:ext cx="477464" cy="44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378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2E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4330"/>
            <a:ext cx="5486400" cy="232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33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7917"/>
            <a:ext cx="5486400" cy="23264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04900" y="4335780"/>
            <a:ext cx="116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composite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3680" y="3637280"/>
            <a:ext cx="2857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 DO:</a:t>
            </a:r>
          </a:p>
          <a:p>
            <a:r>
              <a:rPr lang="en-US"/>
              <a:t>-&gt; Include focus measure …..</a:t>
            </a:r>
          </a:p>
        </p:txBody>
      </p:sp>
    </p:spTree>
    <p:extLst>
      <p:ext uri="{BB962C8B-B14F-4D97-AF65-F5344CB8AC3E}">
        <p14:creationId xmlns:p14="http://schemas.microsoft.com/office/powerpoint/2010/main" val="2467350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08532" y="21247"/>
            <a:ext cx="5315056" cy="7739502"/>
            <a:chOff x="108532" y="21247"/>
            <a:chExt cx="5315056" cy="773950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76802" t="31654" r="14083" b="58065"/>
            <a:stretch/>
          </p:blipFill>
          <p:spPr>
            <a:xfrm>
              <a:off x="114300" y="5224283"/>
              <a:ext cx="5303520" cy="253646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51637" t="31436" r="39248" b="58283"/>
            <a:stretch/>
          </p:blipFill>
          <p:spPr>
            <a:xfrm>
              <a:off x="114300" y="2621733"/>
              <a:ext cx="5303520" cy="253646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22271" t="31592" r="68614" b="58127"/>
            <a:stretch/>
          </p:blipFill>
          <p:spPr>
            <a:xfrm>
              <a:off x="114300" y="21247"/>
              <a:ext cx="5303520" cy="253646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043356" y="2244400"/>
              <a:ext cx="3802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(a)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33831" y="4844725"/>
              <a:ext cx="388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(b)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043356" y="7447189"/>
              <a:ext cx="369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(c)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14300" y="5222217"/>
                  <a:ext cx="12921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=−4.65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00" y="5222217"/>
                  <a:ext cx="1292149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14300" y="2621733"/>
                  <a:ext cx="12921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=−4.04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00" y="2621733"/>
                  <a:ext cx="1292149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08532" y="21247"/>
                  <a:ext cx="12921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=−3.43 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sz="14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532" y="21247"/>
                  <a:ext cx="1292149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51852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13823</TotalTime>
  <Words>199</Words>
  <Application>Microsoft Office PowerPoint</Application>
  <PresentationFormat>Custom</PresentationFormat>
  <Paragraphs>41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indranil sinharoy</dc:creator>
  <cp:lastModifiedBy>Indranil Sinharoy</cp:lastModifiedBy>
  <cp:revision>465</cp:revision>
  <dcterms:created xsi:type="dcterms:W3CDTF">2015-09-02T22:57:10Z</dcterms:created>
  <dcterms:modified xsi:type="dcterms:W3CDTF">2016-11-16T18:51:06Z</dcterms:modified>
</cp:coreProperties>
</file>